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17" d="100"/>
          <a:sy n="117" d="100"/>
        </p:scale>
        <p:origin x="-4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78902-CCF4-6A45-93C8-CDB549E347D6}" type="datetimeFigureOut">
              <a:rPr lang="en-US" smtClean="0"/>
              <a:pPr/>
              <a:t>6/1/12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8EA84-5055-C342-938E-9B36329E00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78902-CCF4-6A45-93C8-CDB549E347D6}" type="datetimeFigureOut">
              <a:rPr lang="en-US" smtClean="0"/>
              <a:pPr/>
              <a:t>6/1/12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8EA84-5055-C342-938E-9B36329E00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78902-CCF4-6A45-93C8-CDB549E347D6}" type="datetimeFigureOut">
              <a:rPr lang="en-US" smtClean="0"/>
              <a:pPr/>
              <a:t>6/1/12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8EA84-5055-C342-938E-9B36329E00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78902-CCF4-6A45-93C8-CDB549E347D6}" type="datetimeFigureOut">
              <a:rPr lang="en-US" smtClean="0"/>
              <a:pPr/>
              <a:t>6/1/12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8EA84-5055-C342-938E-9B36329E00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78902-CCF4-6A45-93C8-CDB549E347D6}" type="datetimeFigureOut">
              <a:rPr lang="en-US" smtClean="0"/>
              <a:pPr/>
              <a:t>6/1/12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8EA84-5055-C342-938E-9B36329E00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78902-CCF4-6A45-93C8-CDB549E347D6}" type="datetimeFigureOut">
              <a:rPr lang="en-US" smtClean="0"/>
              <a:pPr/>
              <a:t>6/1/12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8EA84-5055-C342-938E-9B36329E00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78902-CCF4-6A45-93C8-CDB549E347D6}" type="datetimeFigureOut">
              <a:rPr lang="en-US" smtClean="0"/>
              <a:pPr/>
              <a:t>6/1/12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8EA84-5055-C342-938E-9B36329E00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78902-CCF4-6A45-93C8-CDB549E347D6}" type="datetimeFigureOut">
              <a:rPr lang="en-US" smtClean="0"/>
              <a:pPr/>
              <a:t>6/1/12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8EA84-5055-C342-938E-9B36329E00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78902-CCF4-6A45-93C8-CDB549E347D6}" type="datetimeFigureOut">
              <a:rPr lang="en-US" smtClean="0"/>
              <a:pPr/>
              <a:t>6/1/12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8EA84-5055-C342-938E-9B36329E00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78902-CCF4-6A45-93C8-CDB549E347D6}" type="datetimeFigureOut">
              <a:rPr lang="en-US" smtClean="0"/>
              <a:pPr/>
              <a:t>6/1/12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8EA84-5055-C342-938E-9B36329E00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04578902-CCF4-6A45-93C8-CDB549E347D6}" type="datetimeFigureOut">
              <a:rPr lang="en-US" smtClean="0"/>
              <a:pPr/>
              <a:t>6/1/12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4CB8EA84-5055-C342-938E-9B36329E00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fld id="{04578902-CCF4-6A45-93C8-CDB549E347D6}" type="datetimeFigureOut">
              <a:rPr lang="en-US" smtClean="0"/>
              <a:pPr/>
              <a:t>6/1/12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CB8EA84-5055-C342-938E-9B36329E00F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Much sugar is in that?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Do you know….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Snapple-Kiwi Strawberry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Serving Size: 20 0z.</a:t>
            </a:r>
          </a:p>
          <a:p>
            <a:endParaRPr lang="en-US" sz="2200" dirty="0" smtClean="0"/>
          </a:p>
          <a:p>
            <a:r>
              <a:rPr lang="en-US" sz="2200" dirty="0" smtClean="0"/>
              <a:t>Calories: 240</a:t>
            </a:r>
          </a:p>
          <a:p>
            <a:endParaRPr lang="en-US" sz="2200" dirty="0" smtClean="0"/>
          </a:p>
          <a:p>
            <a:r>
              <a:rPr lang="en-US" sz="2200" dirty="0" smtClean="0"/>
              <a:t>Carbohydrates: </a:t>
            </a:r>
            <a:r>
              <a:rPr lang="en-US" sz="2000" dirty="0" smtClean="0"/>
              <a:t>58 </a:t>
            </a:r>
            <a:r>
              <a:rPr lang="en-US" sz="2000" dirty="0" err="1" smtClean="0"/>
              <a:t>g</a:t>
            </a:r>
            <a:endParaRPr lang="en-US" sz="2000" dirty="0" smtClean="0"/>
          </a:p>
          <a:p>
            <a:endParaRPr lang="en-US" sz="2200" dirty="0" smtClean="0"/>
          </a:p>
          <a:p>
            <a:r>
              <a:rPr lang="en-US" sz="2200" dirty="0" smtClean="0"/>
              <a:t>Sugar: 56 </a:t>
            </a:r>
            <a:r>
              <a:rPr lang="en-US" sz="2200" dirty="0" err="1" smtClean="0"/>
              <a:t>g</a:t>
            </a:r>
            <a:endParaRPr lang="en-US" sz="2200" dirty="0"/>
          </a:p>
        </p:txBody>
      </p:sp>
      <p:pic>
        <p:nvPicPr>
          <p:cNvPr id="7" name="Content Placeholder 6" descr="IMG_0146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30000" r="-30000"/>
          <a:stretch>
            <a:fillRect/>
          </a:stretch>
        </p:blipFill>
        <p:spPr/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Hershey’s Chocolate Bar 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sz="2200" dirty="0" smtClean="0"/>
              <a:t>Serving Size: 1 bar</a:t>
            </a:r>
          </a:p>
          <a:p>
            <a:endParaRPr lang="en-US" sz="2200" dirty="0" smtClean="0"/>
          </a:p>
          <a:p>
            <a:r>
              <a:rPr lang="en-US" sz="2200" dirty="0" smtClean="0"/>
              <a:t>Calories: 210</a:t>
            </a:r>
          </a:p>
          <a:p>
            <a:endParaRPr lang="en-US" sz="2200" dirty="0" smtClean="0"/>
          </a:p>
          <a:p>
            <a:r>
              <a:rPr lang="en-US" sz="2200" dirty="0" smtClean="0"/>
              <a:t>Carbohydrates</a:t>
            </a:r>
            <a:r>
              <a:rPr lang="en-US" sz="2000" dirty="0" smtClean="0"/>
              <a:t>: 26 </a:t>
            </a:r>
            <a:r>
              <a:rPr lang="en-US" sz="2000" dirty="0" err="1" smtClean="0"/>
              <a:t>g</a:t>
            </a:r>
            <a:endParaRPr lang="en-US" sz="2000" dirty="0" smtClean="0"/>
          </a:p>
          <a:p>
            <a:endParaRPr lang="en-US" sz="2200" dirty="0" smtClean="0"/>
          </a:p>
          <a:p>
            <a:r>
              <a:rPr lang="en-US" sz="2200" dirty="0" smtClean="0"/>
              <a:t>Sugar: 24 </a:t>
            </a:r>
            <a:r>
              <a:rPr lang="en-US" sz="2200" dirty="0" err="1" smtClean="0"/>
              <a:t>g</a:t>
            </a:r>
            <a:endParaRPr lang="en-US" sz="2200" dirty="0" smtClean="0"/>
          </a:p>
          <a:p>
            <a:endParaRPr lang="en-US" dirty="0"/>
          </a:p>
        </p:txBody>
      </p:sp>
      <p:pic>
        <p:nvPicPr>
          <p:cNvPr id="5" name="Content Placeholder 4" descr="IMG_0039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5556" b="-5556"/>
          <a:stretch>
            <a:fillRect/>
          </a:stretch>
        </p:blipFill>
        <p:spPr/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Gatorade Fruit Punch G2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Serving Size: 12 oz.</a:t>
            </a:r>
          </a:p>
          <a:p>
            <a:endParaRPr lang="en-US" sz="2200" dirty="0" smtClean="0"/>
          </a:p>
          <a:p>
            <a:r>
              <a:rPr lang="en-US" sz="2200" dirty="0" smtClean="0"/>
              <a:t>Calories: 30</a:t>
            </a:r>
          </a:p>
          <a:p>
            <a:endParaRPr lang="en-US" sz="2200" dirty="0" smtClean="0"/>
          </a:p>
          <a:p>
            <a:r>
              <a:rPr lang="en-US" sz="2200" dirty="0" smtClean="0"/>
              <a:t>Carbohydrates: 7 </a:t>
            </a:r>
            <a:r>
              <a:rPr lang="en-US" sz="2200" dirty="0" err="1" smtClean="0"/>
              <a:t>g</a:t>
            </a:r>
            <a:endParaRPr lang="en-US" sz="2200" dirty="0" smtClean="0"/>
          </a:p>
          <a:p>
            <a:endParaRPr lang="en-US" sz="2200" dirty="0" smtClean="0"/>
          </a:p>
          <a:p>
            <a:r>
              <a:rPr lang="en-US" sz="2200" dirty="0" smtClean="0"/>
              <a:t>Sugar: 21 </a:t>
            </a:r>
            <a:r>
              <a:rPr lang="en-US" sz="2200" dirty="0" err="1" smtClean="0"/>
              <a:t>g</a:t>
            </a:r>
            <a:endParaRPr lang="en-US" sz="2200" dirty="0"/>
          </a:p>
        </p:txBody>
      </p:sp>
      <p:pic>
        <p:nvPicPr>
          <p:cNvPr id="5" name="Content Placeholder 4" descr="IMG_0043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30000" r="-30000"/>
          <a:stretch>
            <a:fillRect/>
          </a:stretch>
        </p:blipFill>
        <p:spPr/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Hunk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sz="2200" dirty="0" smtClean="0"/>
              <a:t>Serving Size:</a:t>
            </a:r>
            <a:r>
              <a:rPr lang="en-US" sz="2200" dirty="0" smtClean="0"/>
              <a:t> 1 Bar</a:t>
            </a:r>
          </a:p>
          <a:p>
            <a:endParaRPr lang="en-US" sz="2200" dirty="0" smtClean="0"/>
          </a:p>
          <a:p>
            <a:r>
              <a:rPr lang="en-US" sz="2200" dirty="0" smtClean="0"/>
              <a:t>Calories:</a:t>
            </a:r>
            <a:r>
              <a:rPr lang="en-US" sz="2200" dirty="0" smtClean="0"/>
              <a:t> 230</a:t>
            </a:r>
          </a:p>
          <a:p>
            <a:endParaRPr lang="en-US" sz="2200" dirty="0" smtClean="0"/>
          </a:p>
          <a:p>
            <a:r>
              <a:rPr lang="en-US" sz="2200" dirty="0" smtClean="0"/>
              <a:t>Carbohydrates</a:t>
            </a:r>
            <a:r>
              <a:rPr lang="en-US" sz="2000" dirty="0" smtClean="0"/>
              <a:t>: 47 </a:t>
            </a:r>
            <a:r>
              <a:rPr lang="en-US" sz="2000" dirty="0" err="1" smtClean="0"/>
              <a:t>g</a:t>
            </a:r>
            <a:endParaRPr lang="en-US" sz="2000" dirty="0" smtClean="0"/>
          </a:p>
          <a:p>
            <a:endParaRPr lang="en-US" sz="2200" dirty="0" smtClean="0"/>
          </a:p>
          <a:p>
            <a:r>
              <a:rPr lang="en-US" sz="2200" dirty="0" smtClean="0"/>
              <a:t>Sugar:23  </a:t>
            </a:r>
            <a:r>
              <a:rPr lang="en-US" sz="2200" dirty="0" err="1" smtClean="0"/>
              <a:t>g</a:t>
            </a:r>
            <a:endParaRPr lang="en-US" sz="2200" dirty="0" smtClean="0"/>
          </a:p>
          <a:p>
            <a:endParaRPr lang="en-US" dirty="0"/>
          </a:p>
        </p:txBody>
      </p:sp>
      <p:pic>
        <p:nvPicPr>
          <p:cNvPr id="5" name="Content Placeholder 4" descr="IMG_0169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9886" b="-9886"/>
          <a:stretch>
            <a:fillRect/>
          </a:stretch>
        </p:blipFill>
        <p:spPr/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Skittles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799" y="1435100"/>
            <a:ext cx="2885503" cy="45720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Serving Size: 1 bag</a:t>
            </a:r>
          </a:p>
          <a:p>
            <a:endParaRPr lang="en-US" sz="2200" dirty="0" smtClean="0"/>
          </a:p>
          <a:p>
            <a:r>
              <a:rPr lang="en-US" sz="2200" dirty="0" smtClean="0"/>
              <a:t>Calories:</a:t>
            </a:r>
            <a:r>
              <a:rPr lang="en-US" sz="2200" dirty="0" smtClean="0"/>
              <a:t> 240</a:t>
            </a:r>
          </a:p>
          <a:p>
            <a:endParaRPr lang="en-US" sz="2200" dirty="0" smtClean="0"/>
          </a:p>
          <a:p>
            <a:r>
              <a:rPr lang="en-US" sz="2200" dirty="0" smtClean="0"/>
              <a:t>Carbohydrates:</a:t>
            </a:r>
            <a:r>
              <a:rPr lang="en-US" sz="2200" dirty="0" smtClean="0"/>
              <a:t> </a:t>
            </a:r>
            <a:r>
              <a:rPr lang="en-US" sz="2000" dirty="0" smtClean="0"/>
              <a:t>54 </a:t>
            </a:r>
            <a:r>
              <a:rPr lang="en-US" sz="2000" dirty="0" err="1" smtClean="0"/>
              <a:t>g</a:t>
            </a:r>
            <a:endParaRPr lang="en-US" sz="2000" dirty="0" smtClean="0"/>
          </a:p>
          <a:p>
            <a:endParaRPr lang="en-US" sz="2200" dirty="0" smtClean="0"/>
          </a:p>
          <a:p>
            <a:r>
              <a:rPr lang="en-US" sz="2200" dirty="0" smtClean="0"/>
              <a:t>Sugar:</a:t>
            </a:r>
            <a:r>
              <a:rPr lang="en-US" sz="2200" dirty="0" smtClean="0"/>
              <a:t> 44 </a:t>
            </a:r>
            <a:r>
              <a:rPr lang="en-US" sz="2200" dirty="0" err="1" smtClean="0"/>
              <a:t>g</a:t>
            </a:r>
            <a:endParaRPr lang="en-US" sz="2200" dirty="0"/>
          </a:p>
        </p:txBody>
      </p:sp>
      <p:pic>
        <p:nvPicPr>
          <p:cNvPr id="7" name="Content Placeholder 6" descr="IMG_0168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30000" r="-30000"/>
          <a:stretch>
            <a:fillRect/>
          </a:stretch>
        </p:blipFill>
        <p:spPr/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Arizona Fruit Punch</a:t>
            </a:r>
            <a:endParaRPr lang="en-US" sz="4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Serving Size: 8 fl. Oz.</a:t>
            </a:r>
          </a:p>
          <a:p>
            <a:endParaRPr lang="en-US" sz="2200" dirty="0" smtClean="0"/>
          </a:p>
          <a:p>
            <a:r>
              <a:rPr lang="en-US" sz="2200" dirty="0" smtClean="0"/>
              <a:t>Calories: 100</a:t>
            </a:r>
          </a:p>
          <a:p>
            <a:endParaRPr lang="en-US" sz="2200" dirty="0" smtClean="0"/>
          </a:p>
          <a:p>
            <a:r>
              <a:rPr lang="en-US" sz="2200" dirty="0" smtClean="0"/>
              <a:t>Carbohydrates: 26g</a:t>
            </a:r>
          </a:p>
          <a:p>
            <a:endParaRPr lang="en-US" sz="2200" dirty="0" smtClean="0"/>
          </a:p>
          <a:p>
            <a:r>
              <a:rPr lang="en-US" sz="2200" dirty="0" smtClean="0"/>
              <a:t>Sugar: 25g</a:t>
            </a:r>
            <a:endParaRPr lang="en-US" sz="2200" dirty="0"/>
          </a:p>
        </p:txBody>
      </p:sp>
      <p:pic>
        <p:nvPicPr>
          <p:cNvPr id="9" name="Content Placeholder 8" descr="IMG_0157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30000" r="-30000"/>
          <a:stretch>
            <a:fillRect/>
          </a:stretch>
        </p:blipFill>
        <p:spPr/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Kit Kat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sz="2100" dirty="0" smtClean="0"/>
              <a:t>Serving Size: 1 Bar </a:t>
            </a:r>
          </a:p>
          <a:p>
            <a:endParaRPr lang="en-US" sz="2100" dirty="0" smtClean="0"/>
          </a:p>
          <a:p>
            <a:r>
              <a:rPr lang="en-US" sz="2100" dirty="0" smtClean="0"/>
              <a:t>Calories: 218</a:t>
            </a:r>
          </a:p>
          <a:p>
            <a:endParaRPr lang="en-US" sz="2100" dirty="0" smtClean="0"/>
          </a:p>
          <a:p>
            <a:r>
              <a:rPr lang="en-US" sz="2100" dirty="0" smtClean="0"/>
              <a:t>Carbohydrates: 17 </a:t>
            </a:r>
            <a:r>
              <a:rPr lang="en-US" sz="2100" dirty="0" err="1" smtClean="0"/>
              <a:t>g</a:t>
            </a:r>
            <a:endParaRPr lang="en-US" sz="2100" dirty="0" smtClean="0"/>
          </a:p>
          <a:p>
            <a:endParaRPr lang="en-US" sz="2100" dirty="0" smtClean="0"/>
          </a:p>
          <a:p>
            <a:r>
              <a:rPr lang="en-US" sz="2100" dirty="0" smtClean="0"/>
              <a:t>Sugar: 20 </a:t>
            </a:r>
            <a:r>
              <a:rPr lang="en-US" sz="2100" dirty="0" err="1" smtClean="0"/>
              <a:t>g</a:t>
            </a:r>
            <a:endParaRPr lang="en-US" sz="2100" dirty="0" smtClean="0"/>
          </a:p>
          <a:p>
            <a:endParaRPr lang="en-US" dirty="0"/>
          </a:p>
        </p:txBody>
      </p:sp>
      <p:pic>
        <p:nvPicPr>
          <p:cNvPr id="5" name="Content Placeholder 4" descr="IMG_0034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30000" r="-30000"/>
          <a:stretch>
            <a:fillRect/>
          </a:stretch>
        </p:blipFill>
        <p:spPr/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Mountain Dew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sz="2300" dirty="0" smtClean="0"/>
              <a:t>Serving Size: 453 </a:t>
            </a:r>
            <a:r>
              <a:rPr lang="en-US" sz="2300" dirty="0" err="1" smtClean="0"/>
              <a:t>g</a:t>
            </a:r>
            <a:endParaRPr lang="en-US" sz="2300" dirty="0" smtClean="0"/>
          </a:p>
          <a:p>
            <a:endParaRPr lang="en-US" sz="2300" dirty="0" smtClean="0"/>
          </a:p>
          <a:p>
            <a:r>
              <a:rPr lang="en-US" sz="2300" dirty="0" smtClean="0"/>
              <a:t>Calories: 220</a:t>
            </a:r>
          </a:p>
          <a:p>
            <a:endParaRPr lang="en-US" sz="2300" dirty="0" smtClean="0"/>
          </a:p>
          <a:p>
            <a:r>
              <a:rPr lang="en-US" sz="2000" dirty="0" smtClean="0"/>
              <a:t>Carbohydrates: 62 </a:t>
            </a:r>
            <a:r>
              <a:rPr lang="en-US" sz="2000" dirty="0" err="1" smtClean="0"/>
              <a:t>g</a:t>
            </a:r>
            <a:endParaRPr lang="en-US" sz="2000" dirty="0" smtClean="0"/>
          </a:p>
          <a:p>
            <a:endParaRPr lang="en-US" sz="2300" dirty="0" smtClean="0"/>
          </a:p>
          <a:p>
            <a:r>
              <a:rPr lang="en-US" sz="2300" dirty="0" smtClean="0"/>
              <a:t>Sugar:62 </a:t>
            </a:r>
            <a:r>
              <a:rPr lang="en-US" sz="2300" dirty="0" err="1" smtClean="0"/>
              <a:t>g</a:t>
            </a:r>
            <a:r>
              <a:rPr lang="en-US" sz="2300" dirty="0" smtClean="0"/>
              <a:t> </a:t>
            </a:r>
          </a:p>
          <a:p>
            <a:endParaRPr lang="en-US" dirty="0"/>
          </a:p>
        </p:txBody>
      </p:sp>
      <p:pic>
        <p:nvPicPr>
          <p:cNvPr id="5" name="Content Placeholder 4" descr="IMG_0031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30000" r="-30000"/>
          <a:stretch>
            <a:fillRect/>
          </a:stretch>
        </p:blipFill>
        <p:spPr/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Maple Syrup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Serving Size: ¼ Cup </a:t>
            </a:r>
          </a:p>
          <a:p>
            <a:endParaRPr lang="en-US" dirty="0" smtClean="0"/>
          </a:p>
          <a:p>
            <a:r>
              <a:rPr lang="en-US" dirty="0" smtClean="0"/>
              <a:t>Calories: 200</a:t>
            </a:r>
          </a:p>
          <a:p>
            <a:endParaRPr lang="en-US" dirty="0" smtClean="0"/>
          </a:p>
          <a:p>
            <a:r>
              <a:rPr lang="en-US" dirty="0" smtClean="0"/>
              <a:t>Carbohydrates: 50 </a:t>
            </a:r>
            <a:r>
              <a:rPr lang="en-US" dirty="0" err="1" smtClean="0"/>
              <a:t>g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Sugar: 34 </a:t>
            </a:r>
            <a:r>
              <a:rPr lang="en-US" dirty="0" err="1" smtClean="0"/>
              <a:t>g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7" name="Content Placeholder 6" descr="IMG_1181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30331" r="-30331"/>
          <a:stretch>
            <a:fillRect/>
          </a:stretch>
        </p:blipFill>
        <p:spPr/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Oreo Cookie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Serving Size: 1 cookie</a:t>
            </a:r>
          </a:p>
          <a:p>
            <a:endParaRPr lang="en-US" dirty="0" smtClean="0"/>
          </a:p>
          <a:p>
            <a:r>
              <a:rPr lang="en-US" dirty="0" smtClean="0"/>
              <a:t>Calories: 100</a:t>
            </a:r>
          </a:p>
          <a:p>
            <a:endParaRPr lang="en-US" dirty="0" smtClean="0"/>
          </a:p>
          <a:p>
            <a:r>
              <a:rPr lang="en-US" dirty="0" smtClean="0"/>
              <a:t>Carbohydrates: 13 </a:t>
            </a:r>
            <a:r>
              <a:rPr lang="en-US" dirty="0" err="1" smtClean="0"/>
              <a:t>g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Sugar: 4 </a:t>
            </a:r>
            <a:r>
              <a:rPr lang="en-US" dirty="0" err="1" smtClean="0"/>
              <a:t>g</a:t>
            </a:r>
            <a:r>
              <a:rPr lang="en-US" dirty="0" smtClean="0"/>
              <a:t>  </a:t>
            </a:r>
          </a:p>
          <a:p>
            <a:endParaRPr lang="en-US" dirty="0"/>
          </a:p>
        </p:txBody>
      </p:sp>
      <p:pic>
        <p:nvPicPr>
          <p:cNvPr id="5" name="Content Placeholder 4" descr="IMG_1160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30331" r="-30331"/>
          <a:stretch>
            <a:fillRect/>
          </a:stretch>
        </p:blipFill>
        <p:spPr/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Corn Dog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Serving Size: </a:t>
            </a:r>
            <a:r>
              <a:rPr lang="en-US" dirty="0" smtClean="0"/>
              <a:t>1 Large</a:t>
            </a:r>
          </a:p>
          <a:p>
            <a:endParaRPr lang="en-US" sz="2200" dirty="0" smtClean="0"/>
          </a:p>
          <a:p>
            <a:r>
              <a:rPr lang="en-US" sz="2200" dirty="0" smtClean="0"/>
              <a:t>Calories: 359</a:t>
            </a:r>
          </a:p>
          <a:p>
            <a:endParaRPr lang="en-US" sz="2200" dirty="0" smtClean="0"/>
          </a:p>
          <a:p>
            <a:r>
              <a:rPr lang="en-US" sz="2100" dirty="0" smtClean="0"/>
              <a:t>Carbohydrates: </a:t>
            </a:r>
            <a:r>
              <a:rPr lang="en-US" sz="2200" dirty="0" smtClean="0"/>
              <a:t>26 </a:t>
            </a:r>
            <a:r>
              <a:rPr lang="en-US" sz="2200" dirty="0" err="1" smtClean="0"/>
              <a:t>g</a:t>
            </a:r>
            <a:endParaRPr lang="en-US" sz="2200" dirty="0" smtClean="0"/>
          </a:p>
          <a:p>
            <a:endParaRPr lang="en-US" sz="2200" dirty="0" smtClean="0"/>
          </a:p>
          <a:p>
            <a:r>
              <a:rPr lang="en-US" sz="2200" dirty="0" smtClean="0"/>
              <a:t>Sugar: 4 </a:t>
            </a:r>
            <a:r>
              <a:rPr lang="en-US" sz="2200" dirty="0" err="1" smtClean="0"/>
              <a:t>g</a:t>
            </a:r>
            <a:endParaRPr lang="en-US" sz="2200" dirty="0"/>
          </a:p>
        </p:txBody>
      </p:sp>
      <p:pic>
        <p:nvPicPr>
          <p:cNvPr id="5" name="Content Placeholder 4" descr="IMG_1187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30331" r="-30331"/>
          <a:stretch>
            <a:fillRect/>
          </a:stretch>
        </p:blipFill>
        <p:spPr/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Hershey’s Cookies &amp; Cream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sz="2200" dirty="0" smtClean="0"/>
              <a:t>Serving Size: 1 bar</a:t>
            </a:r>
          </a:p>
          <a:p>
            <a:endParaRPr lang="en-US" sz="2200" dirty="0" smtClean="0"/>
          </a:p>
          <a:p>
            <a:r>
              <a:rPr lang="en-US" sz="2200" dirty="0" smtClean="0"/>
              <a:t>Calories: 220</a:t>
            </a:r>
          </a:p>
          <a:p>
            <a:endParaRPr lang="en-US" sz="2200" dirty="0" smtClean="0"/>
          </a:p>
          <a:p>
            <a:r>
              <a:rPr lang="en-US" sz="2100" dirty="0" smtClean="0"/>
              <a:t>Carbohydrates:</a:t>
            </a:r>
            <a:r>
              <a:rPr lang="en-US" sz="2200" dirty="0" smtClean="0"/>
              <a:t> 26 </a:t>
            </a:r>
            <a:r>
              <a:rPr lang="en-US" sz="2200" dirty="0" err="1" smtClean="0"/>
              <a:t>g</a:t>
            </a:r>
            <a:endParaRPr lang="en-US" sz="2200" dirty="0" smtClean="0"/>
          </a:p>
          <a:p>
            <a:endParaRPr lang="en-US" sz="2200" dirty="0" smtClean="0"/>
          </a:p>
          <a:p>
            <a:r>
              <a:rPr lang="en-US" sz="2200" dirty="0" smtClean="0"/>
              <a:t>Sugar: 19 </a:t>
            </a:r>
            <a:r>
              <a:rPr lang="en-US" sz="2200" dirty="0" err="1" smtClean="0"/>
              <a:t>g</a:t>
            </a:r>
            <a:endParaRPr lang="en-US" sz="2200" dirty="0" smtClean="0"/>
          </a:p>
          <a:p>
            <a:endParaRPr lang="en-US" dirty="0"/>
          </a:p>
        </p:txBody>
      </p:sp>
      <p:pic>
        <p:nvPicPr>
          <p:cNvPr id="8" name="Content Placeholder 7" descr="IMG_1168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30331" r="-30331"/>
          <a:stretch>
            <a:fillRect/>
          </a:stretch>
        </p:blipFill>
        <p:spPr/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Fresh Strawberries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sz="2200" dirty="0" smtClean="0"/>
              <a:t>Serving Size: 1 cup</a:t>
            </a:r>
          </a:p>
          <a:p>
            <a:endParaRPr lang="en-US" sz="2200" dirty="0" smtClean="0"/>
          </a:p>
          <a:p>
            <a:r>
              <a:rPr lang="en-US" sz="2200" dirty="0" smtClean="0"/>
              <a:t>Calories: 49</a:t>
            </a:r>
          </a:p>
          <a:p>
            <a:endParaRPr lang="en-US" sz="2200" dirty="0" smtClean="0"/>
          </a:p>
          <a:p>
            <a:r>
              <a:rPr lang="en-US" sz="2100" dirty="0" smtClean="0"/>
              <a:t>Carbohydrates:</a:t>
            </a:r>
            <a:r>
              <a:rPr lang="en-US" sz="2200" dirty="0" smtClean="0"/>
              <a:t> 12 </a:t>
            </a:r>
            <a:r>
              <a:rPr lang="en-US" sz="2200" dirty="0" err="1" smtClean="0"/>
              <a:t>g</a:t>
            </a:r>
            <a:endParaRPr lang="en-US" sz="2200" dirty="0" smtClean="0"/>
          </a:p>
          <a:p>
            <a:endParaRPr lang="en-US" sz="2200" dirty="0" smtClean="0"/>
          </a:p>
          <a:p>
            <a:r>
              <a:rPr lang="en-US" sz="2200" dirty="0" smtClean="0"/>
              <a:t>Sugar: 7 </a:t>
            </a:r>
            <a:r>
              <a:rPr lang="en-US" sz="2200" dirty="0" err="1" smtClean="0"/>
              <a:t>g</a:t>
            </a:r>
            <a:endParaRPr lang="en-US" sz="2200" dirty="0" smtClean="0"/>
          </a:p>
          <a:p>
            <a:endParaRPr lang="en-US" dirty="0"/>
          </a:p>
        </p:txBody>
      </p:sp>
      <p:pic>
        <p:nvPicPr>
          <p:cNvPr id="7" name="Content Placeholder 6" descr="IMG_1162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30331" r="-30331"/>
          <a:stretch>
            <a:fillRect/>
          </a:stretch>
        </p:blipFill>
        <p:spPr/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Metro.thmx</Template>
  <TotalTime>134</TotalTime>
  <Words>256</Words>
  <Application>Microsoft Macintosh PowerPoint</Application>
  <PresentationFormat>On-screen Show (4:3)</PresentationFormat>
  <Paragraphs>106</Paragraphs>
  <Slides>14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Metro</vt:lpstr>
      <vt:lpstr>How Much sugar is in that?</vt:lpstr>
      <vt:lpstr>Arizona Fruit Punch</vt:lpstr>
      <vt:lpstr>Kit Kat</vt:lpstr>
      <vt:lpstr>Mountain Dew</vt:lpstr>
      <vt:lpstr>Maple Syrup</vt:lpstr>
      <vt:lpstr>Oreo Cookie</vt:lpstr>
      <vt:lpstr>Corn Dog</vt:lpstr>
      <vt:lpstr>Hershey’s Cookies &amp; Cream</vt:lpstr>
      <vt:lpstr>Fresh Strawberries</vt:lpstr>
      <vt:lpstr>Snapple-Kiwi Strawberry</vt:lpstr>
      <vt:lpstr>Hershey’s Chocolate Bar </vt:lpstr>
      <vt:lpstr>Gatorade Fruit Punch G2</vt:lpstr>
      <vt:lpstr>Big Hunk </vt:lpstr>
      <vt:lpstr>Skittles</vt:lpstr>
    </vt:vector>
  </TitlesOfParts>
  <Company>NLMUSD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Much sugar is in that?</dc:title>
  <dc:creator>Norwalk La Mirada USD</dc:creator>
  <cp:lastModifiedBy>Norwalk La Mirada USD</cp:lastModifiedBy>
  <cp:revision>12</cp:revision>
  <dcterms:created xsi:type="dcterms:W3CDTF">2012-06-01T19:19:35Z</dcterms:created>
  <dcterms:modified xsi:type="dcterms:W3CDTF">2012-06-01T19:38:09Z</dcterms:modified>
</cp:coreProperties>
</file>